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  <p:sldMasterId id="2147483946" r:id="rId2"/>
  </p:sldMasterIdLst>
  <p:notesMasterIdLst>
    <p:notesMasterId r:id="rId5"/>
  </p:notesMasterIdLst>
  <p:sldIdLst>
    <p:sldId id="1730" r:id="rId3"/>
    <p:sldId id="3572" r:id="rId4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99FF"/>
    <a:srgbClr val="33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98" autoAdjust="0"/>
  </p:normalViewPr>
  <p:slideViewPr>
    <p:cSldViewPr snapToGrid="0">
      <p:cViewPr varScale="1">
        <p:scale>
          <a:sx n="104" d="100"/>
          <a:sy n="104" d="100"/>
        </p:scale>
        <p:origin x="75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E304B2-CACF-40B5-8A5D-5C841300E012}" type="datetimeFigureOut">
              <a:rPr lang="es-CL" smtClean="0"/>
              <a:t>07-11-2023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55E8BD-EE14-4A90-A008-40FDCB1E04E1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566175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Se</a:t>
            </a:r>
            <a:r>
              <a:rPr lang="es-CL" baseline="0" dirty="0"/>
              <a:t> separan en grupos de 3 personas, eligen 1 guardián del tiempo. 5 minutos por persona chocan lentes y tiran ideas (para sus proyectos).</a:t>
            </a:r>
            <a:br>
              <a:rPr lang="es-CL" baseline="0" dirty="0"/>
            </a:br>
            <a:r>
              <a:rPr lang="es-CL" baseline="0" dirty="0"/>
              <a:t>*Mostrar previamente como se chocan los lentes, en tu mural dejé algunos de ejemplo en el Almacén de Lentes (puedes hacer un choque de ejemplo si quieres)</a:t>
            </a:r>
            <a:br>
              <a:rPr lang="es-CL" baseline="0" dirty="0"/>
            </a:br>
            <a:r>
              <a:rPr lang="es-CL" baseline="0" dirty="0"/>
              <a:t>**Si no tienen lentes pueden comentar (brevemente, no mas de 1min) su proyecto y recibir ideas del resto del grupo (dejar abierto).</a:t>
            </a:r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EAD9570-A77D-41B0-82DF-C829526361CC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84730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B55E8BD-EE14-4A90-A008-40FDCB1E04E1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629914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/>
              <a:t>Haga clic para modificar el estilo de subtítulo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4F3E9-CC98-4E99-8962-7AC1A5C11E7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07/11/2023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F89BF-36FE-4B7B-B828-B8913A04E13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10120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4F3E9-CC98-4E99-8962-7AC1A5C11E7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07/11/2023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F89BF-36FE-4B7B-B828-B8913A04E13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4202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4F3E9-CC98-4E99-8962-7AC1A5C11E7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07/11/2023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F89BF-36FE-4B7B-B828-B8913A04E13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0738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7680797"/>
      </p:ext>
    </p:extLst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P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847179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título 6"/>
          <p:cNvSpPr>
            <a:spLocks noGrp="1"/>
          </p:cNvSpPr>
          <p:nvPr>
            <p:ph type="title"/>
          </p:nvPr>
        </p:nvSpPr>
        <p:spPr>
          <a:xfrm>
            <a:off x="300038" y="200675"/>
            <a:ext cx="10028649" cy="696068"/>
          </a:xfrm>
          <a:prstGeom prst="rect">
            <a:avLst/>
          </a:prstGeom>
          <a:noFill/>
          <a:ln w="31750" cap="sq">
            <a:noFill/>
            <a:miter lim="800000"/>
          </a:ln>
        </p:spPr>
        <p:txBody>
          <a:bodyPr vert="horz" lIns="108000" tIns="36000" rIns="182880" bIns="182880" rtlCol="0" anchor="t">
            <a:noAutofit/>
          </a:bodyPr>
          <a:lstStyle/>
          <a:p>
            <a:pPr marL="0" lvl="0" algn="l"/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11292840" y="6417385"/>
            <a:ext cx="848789" cy="304800"/>
          </a:xfrm>
          <a:prstGeom prst="rect">
            <a:avLst/>
          </a:prstGeom>
          <a:ln>
            <a:noFill/>
          </a:ln>
        </p:spPr>
        <p:txBody>
          <a:bodyPr/>
          <a:lstStyle>
            <a:lvl1pPr algn="r">
              <a:defRPr sz="1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fld id="{3BA308F4-0C73-461C-96B9-82769D51C178}" type="slidenum">
              <a:rPr lang="es-CL" smtClean="0"/>
              <a:pPr>
                <a:defRPr/>
              </a:pPr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029609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8E6EC1-F7A6-4287-A34F-B26D9807E8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BA599E-7D78-4FDD-B07D-027A902EE1F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160"/>
            </a:lvl1pPr>
            <a:lvl2pPr marL="411470" indent="0" algn="ctr">
              <a:buNone/>
              <a:defRPr sz="1800"/>
            </a:lvl2pPr>
            <a:lvl3pPr marL="822940" indent="0" algn="ctr">
              <a:buNone/>
              <a:defRPr sz="1620"/>
            </a:lvl3pPr>
            <a:lvl4pPr marL="1234409" indent="0" algn="ctr">
              <a:buNone/>
              <a:defRPr sz="1440"/>
            </a:lvl4pPr>
            <a:lvl5pPr marL="1645879" indent="0" algn="ctr">
              <a:buNone/>
              <a:defRPr sz="1440"/>
            </a:lvl5pPr>
            <a:lvl6pPr marL="2057349" indent="0" algn="ctr">
              <a:buNone/>
              <a:defRPr sz="1440"/>
            </a:lvl6pPr>
            <a:lvl7pPr marL="2468819" indent="0" algn="ctr">
              <a:buNone/>
              <a:defRPr sz="1440"/>
            </a:lvl7pPr>
            <a:lvl8pPr marL="2880288" indent="0" algn="ctr">
              <a:buNone/>
              <a:defRPr sz="1440"/>
            </a:lvl8pPr>
            <a:lvl9pPr marL="3291758" indent="0" algn="ctr">
              <a:buNone/>
              <a:defRPr sz="1440"/>
            </a:lvl9pPr>
          </a:lstStyle>
          <a:p>
            <a:r>
              <a:rPr lang="en-US"/>
              <a:t>Click to edit Master subtitle style</a:t>
            </a:r>
            <a:endParaRPr lang="es-C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317FD1-6179-4ABC-9B4D-A9278ECBBD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666E-A08E-48D7-BD21-DC51DC1AF3B0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07-11-2023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0B9873-3951-4AEB-9366-22E9406B03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B6D2DB-1D07-48EB-BEFD-EB035134D9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6F924-EFE1-4827-BED1-66FF2A56B01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98893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702B3C-19F7-4CAA-AEBB-19B32EE3AF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200A90-C47A-4815-B55F-1F7671C89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549188-C218-4879-9FEE-2570E8DB3C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666E-A08E-48D7-BD21-DC51DC1AF3B0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07-11-2023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01D029-DB53-4D1E-A662-EB8FE51F6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E051B3-DF2D-4378-9516-EF17AB82A5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6F924-EFE1-4827-BED1-66FF2A56B01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759742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EB1980-FE6E-452F-8D30-8F316C62A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BDC421-8704-43AE-ADC8-808137D422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4"/>
            <a:ext cx="10515600" cy="1500187"/>
          </a:xfrm>
        </p:spPr>
        <p:txBody>
          <a:bodyPr/>
          <a:lstStyle>
            <a:lvl1pPr marL="0" indent="0">
              <a:buNone/>
              <a:defRPr sz="2160">
                <a:solidFill>
                  <a:schemeClr val="tx1">
                    <a:tint val="75000"/>
                  </a:schemeClr>
                </a:solidFill>
              </a:defRPr>
            </a:lvl1pPr>
            <a:lvl2pPr marL="41147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822940" indent="0">
              <a:buNone/>
              <a:defRPr sz="1620">
                <a:solidFill>
                  <a:schemeClr val="tx1">
                    <a:tint val="75000"/>
                  </a:schemeClr>
                </a:solidFill>
              </a:defRPr>
            </a:lvl3pPr>
            <a:lvl4pPr marL="1234409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4pPr>
            <a:lvl5pPr marL="1645879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5pPr>
            <a:lvl6pPr marL="2057349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6pPr>
            <a:lvl7pPr marL="2468819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7pPr>
            <a:lvl8pPr marL="2880288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8pPr>
            <a:lvl9pPr marL="3291758" indent="0">
              <a:buNone/>
              <a:defRPr sz="14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9CFD17-065C-4D6F-AEE1-7800059B12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666E-A08E-48D7-BD21-DC51DC1AF3B0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07-11-2023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E1B7DF-2242-4DFD-856B-87931DC17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618B67-FF40-474B-9F07-3203AC1D4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6F924-EFE1-4827-BED1-66FF2A56B01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59705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D256A-E49C-4CC5-9165-F2671B4C95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C36CC-91A5-4D3D-9426-DFE5FD7B72D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611CE0-C0C8-4976-A1C7-05B409660E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731091D-4718-4182-A1C1-027C965763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666E-A08E-48D7-BD21-DC51DC1AF3B0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07-11-2023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6C3364-F9EC-4DE6-9F38-B74DC8484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740685-88D7-4BD9-B96B-1C84533BF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6F924-EFE1-4827-BED1-66FF2A56B01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182059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5916E8-2441-4765-8D4B-DF3871D98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26D8EE-6D69-4850-B16A-9AF2E00B16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70" indent="0">
              <a:buNone/>
              <a:defRPr sz="1800" b="1"/>
            </a:lvl2pPr>
            <a:lvl3pPr marL="822940" indent="0">
              <a:buNone/>
              <a:defRPr sz="1620" b="1"/>
            </a:lvl3pPr>
            <a:lvl4pPr marL="1234409" indent="0">
              <a:buNone/>
              <a:defRPr sz="1440" b="1"/>
            </a:lvl4pPr>
            <a:lvl5pPr marL="1645879" indent="0">
              <a:buNone/>
              <a:defRPr sz="1440" b="1"/>
            </a:lvl5pPr>
            <a:lvl6pPr marL="2057349" indent="0">
              <a:buNone/>
              <a:defRPr sz="1440" b="1"/>
            </a:lvl6pPr>
            <a:lvl7pPr marL="2468819" indent="0">
              <a:buNone/>
              <a:defRPr sz="1440" b="1"/>
            </a:lvl7pPr>
            <a:lvl8pPr marL="2880288" indent="0">
              <a:buNone/>
              <a:defRPr sz="1440" b="1"/>
            </a:lvl8pPr>
            <a:lvl9pPr marL="3291758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5FFF3E-0934-4151-A770-3F3D5D2F48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778A59-CC02-4DC4-BBD6-04AAF3E6BA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160" b="1"/>
            </a:lvl1pPr>
            <a:lvl2pPr marL="411470" indent="0">
              <a:buNone/>
              <a:defRPr sz="1800" b="1"/>
            </a:lvl2pPr>
            <a:lvl3pPr marL="822940" indent="0">
              <a:buNone/>
              <a:defRPr sz="1620" b="1"/>
            </a:lvl3pPr>
            <a:lvl4pPr marL="1234409" indent="0">
              <a:buNone/>
              <a:defRPr sz="1440" b="1"/>
            </a:lvl4pPr>
            <a:lvl5pPr marL="1645879" indent="0">
              <a:buNone/>
              <a:defRPr sz="1440" b="1"/>
            </a:lvl5pPr>
            <a:lvl6pPr marL="2057349" indent="0">
              <a:buNone/>
              <a:defRPr sz="1440" b="1"/>
            </a:lvl6pPr>
            <a:lvl7pPr marL="2468819" indent="0">
              <a:buNone/>
              <a:defRPr sz="1440" b="1"/>
            </a:lvl7pPr>
            <a:lvl8pPr marL="2880288" indent="0">
              <a:buNone/>
              <a:defRPr sz="1440" b="1"/>
            </a:lvl8pPr>
            <a:lvl9pPr marL="3291758" indent="0">
              <a:buNone/>
              <a:defRPr sz="144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6802344-D209-4A59-8DD4-5E09D24180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958955-18BE-4C36-B657-09E9BA52E2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666E-A08E-48D7-BD21-DC51DC1AF3B0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07-11-2023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67BD46F-1CF6-47AE-92CB-4ED4A0C45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005D43-19EA-45CF-9BC7-F912343762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6F924-EFE1-4827-BED1-66FF2A56B01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276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4F3E9-CC98-4E99-8962-7AC1A5C11E7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07/11/2023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F89BF-36FE-4B7B-B828-B8913A04E13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72695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52E706-8FB9-447A-AB1C-42FB860CBB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7B31B9-EB76-49AF-A858-2DD83B692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666E-A08E-48D7-BD21-DC51DC1AF3B0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07-11-2023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3B0575B-B44A-4FE0-B75E-7156E94B11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84EF456-2B90-483E-891C-B0CD218939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6F924-EFE1-4827-BED1-66FF2A56B01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41526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26D851-0419-4C8B-944C-09B86105BA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666E-A08E-48D7-BD21-DC51DC1AF3B0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07-11-2023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F8CA881-35E1-4149-8947-4344C614F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D84729-715C-427A-A1B8-5A0489AC7C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6F924-EFE1-4827-BED1-66FF2A56B01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369930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BE18B6-D2BE-4F96-B16E-DD056D83A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F37120-5578-453B-AD40-DFAC3D8A41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2880"/>
            </a:lvl1pPr>
            <a:lvl2pPr>
              <a:defRPr sz="2520"/>
            </a:lvl2pPr>
            <a:lvl3pPr>
              <a:defRPr sz="216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666B33-8567-4CCD-A4FD-7C9D0833EA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440"/>
            </a:lvl1pPr>
            <a:lvl2pPr marL="411470" indent="0">
              <a:buNone/>
              <a:defRPr sz="1260"/>
            </a:lvl2pPr>
            <a:lvl3pPr marL="822940" indent="0">
              <a:buNone/>
              <a:defRPr sz="1080"/>
            </a:lvl3pPr>
            <a:lvl4pPr marL="1234409" indent="0">
              <a:buNone/>
              <a:defRPr sz="900"/>
            </a:lvl4pPr>
            <a:lvl5pPr marL="1645879" indent="0">
              <a:buNone/>
              <a:defRPr sz="900"/>
            </a:lvl5pPr>
            <a:lvl6pPr marL="2057349" indent="0">
              <a:buNone/>
              <a:defRPr sz="900"/>
            </a:lvl6pPr>
            <a:lvl7pPr marL="2468819" indent="0">
              <a:buNone/>
              <a:defRPr sz="900"/>
            </a:lvl7pPr>
            <a:lvl8pPr marL="2880288" indent="0">
              <a:buNone/>
              <a:defRPr sz="900"/>
            </a:lvl8pPr>
            <a:lvl9pPr marL="329175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468C703-1549-40E1-AD33-04EFD8170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666E-A08E-48D7-BD21-DC51DC1AF3B0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07-11-2023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9E0F0A-0793-4A6E-8AEE-BFC11C3D6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E317D1-3843-4EA8-A3EA-D7F3D014AC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6F924-EFE1-4827-BED1-66FF2A56B01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625875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70CE4-6461-4CB6-B024-8DF0798A79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9" y="457200"/>
            <a:ext cx="3932237" cy="1600200"/>
          </a:xfrm>
        </p:spPr>
        <p:txBody>
          <a:bodyPr anchor="b"/>
          <a:lstStyle>
            <a:lvl1pPr>
              <a:defRPr sz="2880"/>
            </a:lvl1pPr>
          </a:lstStyle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FA258F1-1014-4F0B-AD50-7B7D3152BCF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 marL="0" indent="0">
              <a:buNone/>
              <a:defRPr sz="2880"/>
            </a:lvl1pPr>
            <a:lvl2pPr marL="411470" indent="0">
              <a:buNone/>
              <a:defRPr sz="2520"/>
            </a:lvl2pPr>
            <a:lvl3pPr marL="822940" indent="0">
              <a:buNone/>
              <a:defRPr sz="2160"/>
            </a:lvl3pPr>
            <a:lvl4pPr marL="1234409" indent="0">
              <a:buNone/>
              <a:defRPr sz="1800"/>
            </a:lvl4pPr>
            <a:lvl5pPr marL="1645879" indent="0">
              <a:buNone/>
              <a:defRPr sz="1800"/>
            </a:lvl5pPr>
            <a:lvl6pPr marL="2057349" indent="0">
              <a:buNone/>
              <a:defRPr sz="1800"/>
            </a:lvl6pPr>
            <a:lvl7pPr marL="2468819" indent="0">
              <a:buNone/>
              <a:defRPr sz="1800"/>
            </a:lvl7pPr>
            <a:lvl8pPr marL="2880288" indent="0">
              <a:buNone/>
              <a:defRPr sz="1800"/>
            </a:lvl8pPr>
            <a:lvl9pPr marL="3291758" indent="0">
              <a:buNone/>
              <a:defRPr sz="1800"/>
            </a:lvl9pPr>
          </a:lstStyle>
          <a:p>
            <a:endParaRPr lang="es-C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07C168-9FD7-4888-9123-A19637E2FE3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9" y="2057400"/>
            <a:ext cx="3932237" cy="3811588"/>
          </a:xfrm>
        </p:spPr>
        <p:txBody>
          <a:bodyPr/>
          <a:lstStyle>
            <a:lvl1pPr marL="0" indent="0">
              <a:buNone/>
              <a:defRPr sz="1440"/>
            </a:lvl1pPr>
            <a:lvl2pPr marL="411470" indent="0">
              <a:buNone/>
              <a:defRPr sz="1260"/>
            </a:lvl2pPr>
            <a:lvl3pPr marL="822940" indent="0">
              <a:buNone/>
              <a:defRPr sz="1080"/>
            </a:lvl3pPr>
            <a:lvl4pPr marL="1234409" indent="0">
              <a:buNone/>
              <a:defRPr sz="900"/>
            </a:lvl4pPr>
            <a:lvl5pPr marL="1645879" indent="0">
              <a:buNone/>
              <a:defRPr sz="900"/>
            </a:lvl5pPr>
            <a:lvl6pPr marL="2057349" indent="0">
              <a:buNone/>
              <a:defRPr sz="900"/>
            </a:lvl6pPr>
            <a:lvl7pPr marL="2468819" indent="0">
              <a:buNone/>
              <a:defRPr sz="900"/>
            </a:lvl7pPr>
            <a:lvl8pPr marL="2880288" indent="0">
              <a:buNone/>
              <a:defRPr sz="900"/>
            </a:lvl8pPr>
            <a:lvl9pPr marL="329175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65BC9C-A4CA-4E84-B897-CC053AD88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666E-A08E-48D7-BD21-DC51DC1AF3B0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07-11-2023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044FAEC-2C0C-4DCF-8EFC-255FF937D9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AF72A8-750D-4EB5-9BF0-036261B9F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6F924-EFE1-4827-BED1-66FF2A56B01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792565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D2D592-375D-4BEF-AC7E-E6E6F02AF9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BB444B-2E3E-470B-A791-6D286923B0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F35040-4514-4970-946F-4A6D881A61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666E-A08E-48D7-BD21-DC51DC1AF3B0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07-11-2023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22C4FA-5CEC-44BA-9B86-D147541BB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FFBE42-8191-476D-A3CA-AE9EA54661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6F924-EFE1-4827-BED1-66FF2A56B01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678585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D90EB77-6EDC-49C0-8697-ABF1BA41EA4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66A4576-F8FF-461B-81CA-B2F6E41186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A4820D-80C9-4C83-937B-6AC952A418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C8666E-A08E-48D7-BD21-DC51DC1AF3B0}" type="datetimeFigureOut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07-11-2023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8E1102-6770-4A7C-987B-0B7518C26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944A57-5E7B-46FF-86AC-8E297F20D5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6F924-EFE1-4827-BED1-66FF2A56B01F}" type="slidenum">
              <a:rPr lang="es-CL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280834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WP Layout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449533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4F3E9-CC98-4E99-8962-7AC1A5C11E7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07/11/2023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F89BF-36FE-4B7B-B828-B8913A04E13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0745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4F3E9-CC98-4E99-8962-7AC1A5C11E7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07/11/2023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F89BF-36FE-4B7B-B828-B8913A04E13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89037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4F3E9-CC98-4E99-8962-7AC1A5C11E7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07/11/2023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F89BF-36FE-4B7B-B828-B8913A04E13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7004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4F3E9-CC98-4E99-8962-7AC1A5C11E7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07/11/2023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F89BF-36FE-4B7B-B828-B8913A04E13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72622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4F3E9-CC98-4E99-8962-7AC1A5C11E7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07/11/2023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F89BF-36FE-4B7B-B828-B8913A04E13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76951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4F3E9-CC98-4E99-8962-7AC1A5C11E7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07/11/2023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F89BF-36FE-4B7B-B828-B8913A04E13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6894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_tradnl"/>
              <a:t>Clic para editar título</a:t>
            </a:r>
          </a:p>
        </p:txBody>
      </p:sp>
      <p:sp>
        <p:nvSpPr>
          <p:cNvPr id="3" name="Marcador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D4F3E9-CC98-4E99-8962-7AC1A5C11E7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07/11/2023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F89BF-36FE-4B7B-B828-B8913A04E13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70544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/>
              <a:t>Clic para editar título</a:t>
            </a: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18879"/>
            <a:fld id="{D2D4F3E9-CC98-4E99-8962-7AC1A5C11E73}" type="datetimeFigureOut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1018879"/>
              <a:t>07/11/2023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18879"/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1018879"/>
            <a:fld id="{0ABF89BF-36FE-4B7B-B828-B8913A04E13D}" type="slidenum">
              <a:rPr lang="es-ES" smtClean="0">
                <a:solidFill>
                  <a:prstClr val="black">
                    <a:tint val="75000"/>
                  </a:prstClr>
                </a:solidFill>
              </a:rPr>
              <a:pPr defTabSz="1018879"/>
              <a:t>‹Nº›</a:t>
            </a:fld>
            <a:endParaRPr lang="es-E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9772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  <p:sldLayoutId id="2147483900" r:id="rId12"/>
    <p:sldLayoutId id="2147483901" r:id="rId13"/>
    <p:sldLayoutId id="2147483903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588F51C-0E42-4F4B-8033-6013B6E92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s-C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2BDF5D-7784-42A7-8666-3B15D14A73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s-C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4A5A17-2C44-4F4D-9937-CA494EEA5B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C8666E-A08E-48D7-BD21-DC51DC1AF3B0}" type="datetimeFigureOut">
              <a:rPr lang="es-CL" smtClean="0">
                <a:solidFill>
                  <a:prstClr val="black">
                    <a:tint val="75000"/>
                  </a:prstClr>
                </a:solidFill>
                <a:cs typeface="Arial"/>
                <a:sym typeface="Arial"/>
              </a:rPr>
              <a:pPr/>
              <a:t>07-11-2023</a:t>
            </a:fld>
            <a:endParaRPr lang="es-CL">
              <a:solidFill>
                <a:prstClr val="black">
                  <a:tint val="75000"/>
                </a:prstClr>
              </a:solidFill>
              <a:cs typeface="Arial"/>
              <a:sym typeface="Arial"/>
            </a:endParaRP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1918F0-4506-41A4-B22E-59618CB5DA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>
              <a:solidFill>
                <a:prstClr val="black">
                  <a:tint val="75000"/>
                </a:prstClr>
              </a:solidFill>
              <a:cs typeface="Arial"/>
              <a:sym typeface="Arial"/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F607AD-8ABE-474C-B4C7-A936F18A83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56F924-EFE1-4827-BED1-66FF2A56B01F}" type="slidenum">
              <a:rPr lang="es-CL" smtClean="0">
                <a:solidFill>
                  <a:prstClr val="black">
                    <a:tint val="75000"/>
                  </a:prstClr>
                </a:solidFill>
                <a:cs typeface="Arial"/>
                <a:sym typeface="Arial"/>
              </a:rPr>
              <a:pPr/>
              <a:t>‹Nº›</a:t>
            </a:fld>
            <a:endParaRPr lang="es-CL">
              <a:solidFill>
                <a:prstClr val="black">
                  <a:tint val="75000"/>
                </a:prstClr>
              </a:solidFill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76916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  <p:sldLayoutId id="2147483958" r:id="rId12"/>
  </p:sldLayoutIdLst>
  <p:txStyles>
    <p:titleStyle>
      <a:lvl1pPr algn="l" defTabSz="822940" rtl="0" eaLnBrk="1" latinLnBrk="0" hangingPunct="1">
        <a:lnSpc>
          <a:spcPct val="90000"/>
        </a:lnSpc>
        <a:spcBef>
          <a:spcPct val="0"/>
        </a:spcBef>
        <a:buNone/>
        <a:defRPr sz="39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5735" indent="-205735" algn="l" defTabSz="822940" rtl="0" eaLnBrk="1" latinLnBrk="0" hangingPunct="1">
        <a:lnSpc>
          <a:spcPct val="90000"/>
        </a:lnSpc>
        <a:spcBef>
          <a:spcPts val="900"/>
        </a:spcBef>
        <a:buFont typeface="Arial" panose="020B0604020202020204" pitchFamily="34" charset="0"/>
        <a:buChar char="•"/>
        <a:defRPr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17204" indent="-205735" algn="l" defTabSz="82294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2160" kern="1200">
          <a:solidFill>
            <a:schemeClr val="tx1"/>
          </a:solidFill>
          <a:latin typeface="+mn-lt"/>
          <a:ea typeface="+mn-ea"/>
          <a:cs typeface="+mn-cs"/>
        </a:defRPr>
      </a:lvl2pPr>
      <a:lvl3pPr marL="1028674" indent="-205735" algn="l" defTabSz="82294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44" indent="-205735" algn="l" defTabSz="82294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851613" indent="-205735" algn="l" defTabSz="82294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263083" indent="-205735" algn="l" defTabSz="82294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674553" indent="-205735" algn="l" defTabSz="82294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3086023" indent="-205735" algn="l" defTabSz="82294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497492" indent="-205735" algn="l" defTabSz="822940" rtl="0" eaLnBrk="1" latinLnBrk="0" hangingPunct="1">
        <a:lnSpc>
          <a:spcPct val="90000"/>
        </a:lnSpc>
        <a:spcBef>
          <a:spcPts val="450"/>
        </a:spcBef>
        <a:buFont typeface="Arial" panose="020B0604020202020204" pitchFamily="34" charset="0"/>
        <a:buChar char="•"/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2294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1pPr>
      <a:lvl2pPr marL="411470" algn="l" defTabSz="82294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2pPr>
      <a:lvl3pPr marL="822940" algn="l" defTabSz="82294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09" algn="l" defTabSz="82294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4pPr>
      <a:lvl5pPr marL="1645879" algn="l" defTabSz="82294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5pPr>
      <a:lvl6pPr marL="2057349" algn="l" defTabSz="82294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6pPr>
      <a:lvl7pPr marL="2468819" algn="l" defTabSz="82294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7pPr>
      <a:lvl8pPr marL="2880288" algn="l" defTabSz="82294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8pPr>
      <a:lvl9pPr marL="3291758" algn="l" defTabSz="822940" rtl="0" eaLnBrk="1" latinLnBrk="0" hangingPunct="1">
        <a:defRPr sz="16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ángulo 14">
            <a:extLst>
              <a:ext uri="{FF2B5EF4-FFF2-40B4-BE49-F238E27FC236}">
                <a16:creationId xmlns:a16="http://schemas.microsoft.com/office/drawing/2014/main" id="{45092BC8-384F-467D-8214-C142151CBCC3}"/>
              </a:ext>
            </a:extLst>
          </p:cNvPr>
          <p:cNvSpPr/>
          <p:nvPr/>
        </p:nvSpPr>
        <p:spPr>
          <a:xfrm>
            <a:off x="0" y="0"/>
            <a:ext cx="3120571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3B949E9-F658-4ADC-8800-6E2B922BCB42}"/>
              </a:ext>
            </a:extLst>
          </p:cNvPr>
          <p:cNvSpPr txBox="1"/>
          <p:nvPr/>
        </p:nvSpPr>
        <p:spPr>
          <a:xfrm>
            <a:off x="134802" y="1833044"/>
            <a:ext cx="2836851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es-CL" sz="1600" b="0" i="1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n-ea"/>
                <a:cs typeface="+mn-cs"/>
              </a:rPr>
              <a:t>Qué riesgos puede tener la ejecución del proyecto.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ClrTx/>
              <a:buSzTx/>
              <a:buFontTx/>
              <a:buAutoNum type="arabicPeriod"/>
              <a:tabLst/>
              <a:defRPr/>
            </a:pPr>
            <a:r>
              <a:rPr lang="es-CL" sz="1600" i="1" dirty="0">
                <a:solidFill>
                  <a:prstClr val="white"/>
                </a:solidFill>
                <a:latin typeface="Calibri Light" panose="020F0302020204030204"/>
              </a:rPr>
              <a:t>Qué tan importante es para el mismo (Alto, medio o bajo).</a:t>
            </a:r>
          </a:p>
          <a:p>
            <a:pPr marL="342900" indent="-342900">
              <a:spcAft>
                <a:spcPts val="600"/>
              </a:spcAft>
              <a:buFontTx/>
              <a:buAutoNum type="arabicPeriod"/>
              <a:defRPr/>
            </a:pPr>
            <a:r>
              <a:rPr lang="es-CL" sz="1600" i="1" dirty="0">
                <a:solidFill>
                  <a:prstClr val="white"/>
                </a:solidFill>
                <a:latin typeface="Calibri Light" panose="020F0302020204030204"/>
              </a:rPr>
              <a:t>Qué probabilidad tiene de que suceda (Alto, medio o bajo).</a:t>
            </a:r>
          </a:p>
          <a:p>
            <a:pPr marL="342900" indent="-342900">
              <a:spcAft>
                <a:spcPts val="600"/>
              </a:spcAft>
              <a:buFontTx/>
              <a:buAutoNum type="arabicPeriod"/>
              <a:defRPr/>
            </a:pPr>
            <a:r>
              <a:rPr lang="es-CL" sz="1600" i="1" dirty="0">
                <a:solidFill>
                  <a:prstClr val="white"/>
                </a:solidFill>
                <a:latin typeface="Calibri Light" panose="020F0302020204030204"/>
              </a:rPr>
              <a:t>Qué medidas se pueden tomar para mitigar si sucede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lang="es-CL" sz="1600" i="1" dirty="0">
              <a:solidFill>
                <a:prstClr val="white"/>
              </a:solidFill>
              <a:latin typeface="Calibri Light" panose="020F0302020204030204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endParaRPr kumimoji="0" lang="es-CL" sz="1600" b="0" i="1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 Light" panose="020F0302020204030204"/>
              <a:ea typeface="+mn-ea"/>
              <a:cs typeface="+mn-cs"/>
            </a:endParaRPr>
          </a:p>
        </p:txBody>
      </p:sp>
      <p:pic>
        <p:nvPicPr>
          <p:cNvPr id="16" name="Picture 2">
            <a:extLst>
              <a:ext uri="{FF2B5EF4-FFF2-40B4-BE49-F238E27FC236}">
                <a16:creationId xmlns:a16="http://schemas.microsoft.com/office/drawing/2014/main" id="{C2F2FEAE-A5A7-4310-83B6-ACFAAEC3921E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tretch>
            <a:fillRect/>
          </a:stretch>
        </p:blipFill>
        <p:spPr>
          <a:xfrm rot="19287700">
            <a:off x="1081117" y="-12330"/>
            <a:ext cx="1194301" cy="1194301"/>
          </a:xfrm>
          <a:prstGeom prst="rect">
            <a:avLst/>
          </a:prstGeom>
        </p:spPr>
      </p:pic>
      <p:sp>
        <p:nvSpPr>
          <p:cNvPr id="17" name="CuadroTexto 16">
            <a:extLst>
              <a:ext uri="{FF2B5EF4-FFF2-40B4-BE49-F238E27FC236}">
                <a16:creationId xmlns:a16="http://schemas.microsoft.com/office/drawing/2014/main" id="{163859C8-7852-4BCD-A5DC-5616977B0B33}"/>
              </a:ext>
            </a:extLst>
          </p:cNvPr>
          <p:cNvSpPr txBox="1"/>
          <p:nvPr/>
        </p:nvSpPr>
        <p:spPr>
          <a:xfrm>
            <a:off x="236310" y="1308937"/>
            <a:ext cx="2655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Ejercicio</a:t>
            </a:r>
          </a:p>
        </p:txBody>
      </p:sp>
      <p:pic>
        <p:nvPicPr>
          <p:cNvPr id="3076" name="Picture 4" descr="Resultado de imagen para fast times icon">
            <a:extLst>
              <a:ext uri="{FF2B5EF4-FFF2-40B4-BE49-F238E27FC236}">
                <a16:creationId xmlns:a16="http://schemas.microsoft.com/office/drawing/2014/main" id="{1A4D99C6-A56C-466B-BCFB-9D8CD651DB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338" y="5688597"/>
            <a:ext cx="1169403" cy="11694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1" name="CuadroTexto 20"/>
          <p:cNvSpPr txBox="1"/>
          <p:nvPr/>
        </p:nvSpPr>
        <p:spPr>
          <a:xfrm>
            <a:off x="230813" y="5434030"/>
            <a:ext cx="265578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sz="1400" kern="0" dirty="0">
                <a:solidFill>
                  <a:prstClr val="white"/>
                </a:solidFill>
                <a:latin typeface="Arial Black" panose="020B0A04020102020204" pitchFamily="34" charset="0"/>
              </a:rPr>
              <a:t>5</a:t>
            </a:r>
            <a:r>
              <a:rPr kumimoji="0" lang="es-CL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 Black" panose="020B0A04020102020204" pitchFamily="34" charset="0"/>
                <a:ea typeface="+mn-ea"/>
                <a:cs typeface="+mn-cs"/>
              </a:rPr>
              <a:t> Minutos</a:t>
            </a:r>
          </a:p>
        </p:txBody>
      </p:sp>
      <p:pic>
        <p:nvPicPr>
          <p:cNvPr id="28" name="Picture 4" descr="Favicon 192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372559" y="185693"/>
            <a:ext cx="689448" cy="689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E8D953B9-B00E-9BCE-97AB-063F2E67184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9533068"/>
              </p:ext>
            </p:extLst>
          </p:nvPr>
        </p:nvGraphicFramePr>
        <p:xfrm>
          <a:off x="3574476" y="1534698"/>
          <a:ext cx="8128000" cy="4778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34666">
                  <a:extLst>
                    <a:ext uri="{9D8B030D-6E8A-4147-A177-3AD203B41FA5}">
                      <a16:colId xmlns:a16="http://schemas.microsoft.com/office/drawing/2014/main" val="1009436537"/>
                    </a:ext>
                  </a:extLst>
                </a:gridCol>
                <a:gridCol w="1229334">
                  <a:extLst>
                    <a:ext uri="{9D8B030D-6E8A-4147-A177-3AD203B41FA5}">
                      <a16:colId xmlns:a16="http://schemas.microsoft.com/office/drawing/2014/main" val="3555784559"/>
                    </a:ext>
                  </a:extLst>
                </a:gridCol>
                <a:gridCol w="1270798">
                  <a:extLst>
                    <a:ext uri="{9D8B030D-6E8A-4147-A177-3AD203B41FA5}">
                      <a16:colId xmlns:a16="http://schemas.microsoft.com/office/drawing/2014/main" val="4232481465"/>
                    </a:ext>
                  </a:extLst>
                </a:gridCol>
                <a:gridCol w="2793202">
                  <a:extLst>
                    <a:ext uri="{9D8B030D-6E8A-4147-A177-3AD203B41FA5}">
                      <a16:colId xmlns:a16="http://schemas.microsoft.com/office/drawing/2014/main" val="6093490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s-CL" dirty="0"/>
                        <a:t>Riesgo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Impacto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Factibilidad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dirty="0"/>
                        <a:t>Medidas Mitigación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6977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s-CL" i="1" dirty="0"/>
                        <a:t>Desvinculación de RRHH de relevancia del proyecto. Por proyectos o oportunidades laborales más atractivas.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i="1" dirty="0"/>
                        <a:t>Alto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i="1" dirty="0"/>
                        <a:t>Media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CL" i="1" dirty="0"/>
                        <a:t>Contar con investigadores asociados que puedan suplir el puesto. Tener mapeado posibles reemplazos.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777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756114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8593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834503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s-CL" dirty="0"/>
                    </a:p>
                    <a:p>
                      <a:endParaRPr lang="es-CL" dirty="0"/>
                    </a:p>
                    <a:p>
                      <a:endParaRPr lang="es-C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C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151180"/>
                  </a:ext>
                </a:extLst>
              </a:tr>
            </a:tbl>
          </a:graphicData>
        </a:graphic>
      </p:graphicFrame>
      <p:sp>
        <p:nvSpPr>
          <p:cNvPr id="6" name="CuadroTexto 5">
            <a:extLst>
              <a:ext uri="{FF2B5EF4-FFF2-40B4-BE49-F238E27FC236}">
                <a16:creationId xmlns:a16="http://schemas.microsoft.com/office/drawing/2014/main" id="{36615204-F2F8-B89E-DB9C-4E3A55A57508}"/>
              </a:ext>
            </a:extLst>
          </p:cNvPr>
          <p:cNvSpPr txBox="1"/>
          <p:nvPr/>
        </p:nvSpPr>
        <p:spPr>
          <a:xfrm>
            <a:off x="6081193" y="875141"/>
            <a:ext cx="26557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CL" dirty="0">
                <a:latin typeface="Arial Black" panose="020B0A04020102020204" pitchFamily="34" charset="0"/>
              </a:rPr>
              <a:t>Matriz de Riesgo</a:t>
            </a:r>
            <a:endParaRPr kumimoji="0" lang="es-CL" sz="1800" b="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 Black" panose="020B0A0402010202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10408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4" descr="Favicon 192">
            <a:extLst>
              <a:ext uri="{FF2B5EF4-FFF2-40B4-BE49-F238E27FC236}">
                <a16:creationId xmlns:a16="http://schemas.microsoft.com/office/drawing/2014/main" id="{F06AE69D-D3E7-9DAF-3CDC-2AC01260FA5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duotone>
              <a:prstClr val="black"/>
              <a:schemeClr val="accent5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87476" y="132655"/>
            <a:ext cx="689448" cy="689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uadroTexto 1">
            <a:extLst>
              <a:ext uri="{FF2B5EF4-FFF2-40B4-BE49-F238E27FC236}">
                <a16:creationId xmlns:a16="http://schemas.microsoft.com/office/drawing/2014/main" id="{C5D492F1-1005-48EC-D8DE-7AB351C9D260}"/>
              </a:ext>
            </a:extLst>
          </p:cNvPr>
          <p:cNvSpPr txBox="1"/>
          <p:nvPr/>
        </p:nvSpPr>
        <p:spPr>
          <a:xfrm>
            <a:off x="819150" y="1288596"/>
            <a:ext cx="3513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b="1" dirty="0">
                <a:solidFill>
                  <a:srgbClr val="1A1A1A"/>
                </a:solidFill>
                <a:latin typeface="Arial Nova Cond" panose="020B0506020202020204" pitchFamily="34" charset="0"/>
                <a:cs typeface="Assistant" pitchFamily="2" charset="-79"/>
              </a:rPr>
              <a:t>Matriz de Riesgo</a:t>
            </a:r>
            <a:endParaRPr lang="es-CL" sz="2000" b="1" dirty="0">
              <a:latin typeface="Arial Nova Cond" panose="020B0506020202020204" pitchFamily="34" charset="0"/>
            </a:endParaRPr>
          </a:p>
        </p:txBody>
      </p:sp>
      <p:sp>
        <p:nvSpPr>
          <p:cNvPr id="24" name="Rectángulo 23">
            <a:extLst>
              <a:ext uri="{FF2B5EF4-FFF2-40B4-BE49-F238E27FC236}">
                <a16:creationId xmlns:a16="http://schemas.microsoft.com/office/drawing/2014/main" id="{F56E88FE-685A-807A-3A12-5091127B45B1}"/>
              </a:ext>
            </a:extLst>
          </p:cNvPr>
          <p:cNvSpPr/>
          <p:nvPr/>
        </p:nvSpPr>
        <p:spPr>
          <a:xfrm flipH="1">
            <a:off x="-1" y="324951"/>
            <a:ext cx="537325" cy="303699"/>
          </a:xfrm>
          <a:prstGeom prst="rect">
            <a:avLst/>
          </a:prstGeom>
          <a:solidFill>
            <a:schemeClr val="tx2"/>
          </a:solidFill>
          <a:ln w="381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600" b="1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 Nova Cond" panose="020B0506020202020204" pitchFamily="34" charset="0"/>
              <a:ea typeface="+mn-ea"/>
              <a:cs typeface="+mn-cs"/>
              <a:sym typeface="Arial"/>
            </a:endParaRP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3EF4DAE8-C966-DCE3-37F6-9994D8BF03A1}"/>
              </a:ext>
            </a:extLst>
          </p:cNvPr>
          <p:cNvSpPr txBox="1"/>
          <p:nvPr/>
        </p:nvSpPr>
        <p:spPr>
          <a:xfrm>
            <a:off x="7603263" y="2670969"/>
            <a:ext cx="3513001" cy="3539430"/>
          </a:xfrm>
          <a:prstGeom prst="rect">
            <a:avLst/>
          </a:prstGeom>
          <a:noFill/>
          <a:ln>
            <a:solidFill>
              <a:schemeClr val="accent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s-CL" sz="1400" b="1" dirty="0">
                <a:latin typeface="Arial Nova Cond" panose="020B0506020202020204" pitchFamily="34" charset="0"/>
              </a:rPr>
              <a:t>Eventualidades directas</a:t>
            </a:r>
          </a:p>
          <a:p>
            <a:r>
              <a:rPr lang="es-CL" sz="1400" dirty="0">
                <a:latin typeface="Arial Nova Cond" panose="020B0506020202020204" pitchFamily="34" charset="0"/>
              </a:rPr>
              <a:t>- Certificaciones</a:t>
            </a:r>
          </a:p>
          <a:p>
            <a:r>
              <a:rPr lang="es-CL" sz="1400" dirty="0">
                <a:latin typeface="Arial Nova Cond" panose="020B0506020202020204" pitchFamily="34" charset="0"/>
              </a:rPr>
              <a:t>- Regulaciones</a:t>
            </a:r>
          </a:p>
          <a:p>
            <a:r>
              <a:rPr lang="es-CL" sz="1400" dirty="0">
                <a:latin typeface="Arial Nova Cond" panose="020B0506020202020204" pitchFamily="34" charset="0"/>
              </a:rPr>
              <a:t>- Barreras comerciales, culturales, etc.</a:t>
            </a:r>
          </a:p>
          <a:p>
            <a:r>
              <a:rPr lang="es-CL" sz="1400" dirty="0">
                <a:latin typeface="Arial Nova Cond" panose="020B0506020202020204" pitchFamily="34" charset="0"/>
              </a:rPr>
              <a:t>- Desvíos y Fallas en el desarrollo</a:t>
            </a:r>
          </a:p>
          <a:p>
            <a:r>
              <a:rPr lang="es-CL" sz="1400" dirty="0">
                <a:latin typeface="Arial Nova Cond" panose="020B0506020202020204" pitchFamily="34" charset="0"/>
              </a:rPr>
              <a:t>- Fallas de equipo</a:t>
            </a:r>
          </a:p>
          <a:p>
            <a:r>
              <a:rPr lang="es-CL" sz="1400" dirty="0">
                <a:latin typeface="Arial Nova Cond" panose="020B0506020202020204" pitchFamily="34" charset="0"/>
              </a:rPr>
              <a:t>- Desfase de adquisiciones</a:t>
            </a:r>
          </a:p>
          <a:p>
            <a:endParaRPr lang="es-CL" sz="1400" dirty="0">
              <a:latin typeface="Arial Nova Cond" panose="020B0506020202020204" pitchFamily="34" charset="0"/>
            </a:endParaRPr>
          </a:p>
          <a:p>
            <a:r>
              <a:rPr lang="es-CL" sz="1400" b="1" dirty="0">
                <a:latin typeface="Arial Nova Cond" panose="020B0506020202020204" pitchFamily="34" charset="0"/>
              </a:rPr>
              <a:t>Eventualidades del Equipo</a:t>
            </a:r>
          </a:p>
          <a:p>
            <a:r>
              <a:rPr lang="es-CL" sz="1400" dirty="0">
                <a:latin typeface="Arial Nova Cond" panose="020B0506020202020204" pitchFamily="34" charset="0"/>
              </a:rPr>
              <a:t>- Desvinculación RRHH</a:t>
            </a:r>
          </a:p>
          <a:p>
            <a:r>
              <a:rPr lang="es-CL" sz="1400" dirty="0">
                <a:latin typeface="Arial Nova Cond" panose="020B0506020202020204" pitchFamily="34" charset="0"/>
              </a:rPr>
              <a:t>- Enfermedades/ accidentes</a:t>
            </a:r>
          </a:p>
          <a:p>
            <a:endParaRPr lang="es-CL" sz="1400" dirty="0">
              <a:latin typeface="Arial Nova Cond" panose="020B0506020202020204" pitchFamily="34" charset="0"/>
            </a:endParaRPr>
          </a:p>
          <a:p>
            <a:r>
              <a:rPr lang="es-CL" sz="1400" b="1" dirty="0">
                <a:latin typeface="Arial Nova Cond" panose="020B0506020202020204" pitchFamily="34" charset="0"/>
              </a:rPr>
              <a:t>Externalidades sociales</a:t>
            </a:r>
          </a:p>
          <a:p>
            <a:r>
              <a:rPr lang="es-CL" sz="1400" dirty="0">
                <a:latin typeface="Arial Nova Cond" panose="020B0506020202020204" pitchFamily="34" charset="0"/>
              </a:rPr>
              <a:t>- Desastres naturales </a:t>
            </a:r>
          </a:p>
          <a:p>
            <a:r>
              <a:rPr lang="es-CL" sz="1400" dirty="0">
                <a:latin typeface="Arial Nova Cond" panose="020B0506020202020204" pitchFamily="34" charset="0"/>
              </a:rPr>
              <a:t>- Consecuencias del clima</a:t>
            </a:r>
          </a:p>
          <a:p>
            <a:r>
              <a:rPr lang="es-CL" sz="1400" dirty="0">
                <a:latin typeface="Arial Nova Cond" panose="020B0506020202020204" pitchFamily="34" charset="0"/>
              </a:rPr>
              <a:t>- Acción de terceros</a:t>
            </a:r>
          </a:p>
        </p:txBody>
      </p:sp>
      <p:pic>
        <p:nvPicPr>
          <p:cNvPr id="42" name="Imagen 41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DA0475F7-E013-8F3C-8E58-5DBF6BA6D9BE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65454" y="171642"/>
            <a:ext cx="2755039" cy="650461"/>
          </a:xfrm>
          <a:prstGeom prst="rect">
            <a:avLst/>
          </a:prstGeom>
        </p:spPr>
      </p:pic>
      <p:sp>
        <p:nvSpPr>
          <p:cNvPr id="4" name="CuadroTexto 3">
            <a:extLst>
              <a:ext uri="{FF2B5EF4-FFF2-40B4-BE49-F238E27FC236}">
                <a16:creationId xmlns:a16="http://schemas.microsoft.com/office/drawing/2014/main" id="{8849BEF8-B68C-17F7-9571-ADECAE9CC35D}"/>
              </a:ext>
            </a:extLst>
          </p:cNvPr>
          <p:cNvSpPr txBox="1"/>
          <p:nvPr/>
        </p:nvSpPr>
        <p:spPr>
          <a:xfrm>
            <a:off x="819150" y="142078"/>
            <a:ext cx="697745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219170">
              <a:spcAft>
                <a:spcPts val="1200"/>
              </a:spcAft>
              <a:buClr>
                <a:srgbClr val="000000"/>
              </a:buClr>
            </a:pPr>
            <a:r>
              <a:rPr lang="es-CL" sz="3200" b="1" kern="0" dirty="0">
                <a:solidFill>
                  <a:schemeClr val="accent2"/>
                </a:solidFill>
                <a:latin typeface="Arial Nova" panose="020B0504020202020204" pitchFamily="34" charset="0"/>
                <a:cs typeface="Lucida Sans Unicode" panose="020B0602030504020204" pitchFamily="34" charset="0"/>
                <a:sym typeface="Arial"/>
              </a:rPr>
              <a:t>Herramientas </a:t>
            </a:r>
            <a:r>
              <a:rPr lang="es-CL" sz="3200" b="1" kern="0" dirty="0">
                <a:solidFill>
                  <a:srgbClr val="44546A"/>
                </a:solidFill>
                <a:latin typeface="Arial Nova" panose="020B0504020202020204" pitchFamily="34" charset="0"/>
                <a:cs typeface="Lucida Sans Unicode" panose="020B0602030504020204" pitchFamily="34" charset="0"/>
                <a:sym typeface="Arial"/>
              </a:rPr>
              <a:t>de control y seguimiento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6A26CF00-1C63-8547-B9ED-C120FF635EF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9150" y="2722364"/>
            <a:ext cx="5741670" cy="3488035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F74FAA71-118D-8427-E9ED-C5A77631ACDE}"/>
              </a:ext>
            </a:extLst>
          </p:cNvPr>
          <p:cNvSpPr txBox="1"/>
          <p:nvPr/>
        </p:nvSpPr>
        <p:spPr>
          <a:xfrm>
            <a:off x="819150" y="1814679"/>
            <a:ext cx="574167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1400" dirty="0">
                <a:latin typeface="Arial Nova Cond" panose="020B0506020202020204" pitchFamily="34" charset="0"/>
              </a:rPr>
              <a:t>Intenta identificar riesgos asociados a la ejecución del proyecto,  probabilidad de su ocurrencia, el impacto que generaría y anticipar cómo se pueden resolver o mitigar sus efectos con acciones y medidas.</a:t>
            </a:r>
          </a:p>
        </p:txBody>
      </p:sp>
    </p:spTree>
    <p:extLst>
      <p:ext uri="{BB962C8B-B14F-4D97-AF65-F5344CB8AC3E}">
        <p14:creationId xmlns:p14="http://schemas.microsoft.com/office/powerpoint/2010/main" val="1949340948"/>
      </p:ext>
    </p:extLst>
  </p:cSld>
  <p:clrMapOvr>
    <a:masterClrMapping/>
  </p:clrMapOvr>
</p:sld>
</file>

<file path=ppt/theme/theme1.xml><?xml version="1.0" encoding="utf-8"?>
<a:theme xmlns:a="http://schemas.openxmlformats.org/drawingml/2006/main" name="5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2085</TotalTime>
  <Words>274</Words>
  <Application>Microsoft Office PowerPoint</Application>
  <PresentationFormat>Panorámica</PresentationFormat>
  <Paragraphs>41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12" baseType="lpstr">
      <vt:lpstr>Arial</vt:lpstr>
      <vt:lpstr>Arial Black</vt:lpstr>
      <vt:lpstr>Arial Nova</vt:lpstr>
      <vt:lpstr>Arial Nova Cond</vt:lpstr>
      <vt:lpstr>Assistant</vt:lpstr>
      <vt:lpstr>Calibri</vt:lpstr>
      <vt:lpstr>Calibri Light</vt:lpstr>
      <vt:lpstr>Lucida Sans Unicode</vt:lpstr>
      <vt:lpstr>5_Tema de Office</vt:lpstr>
      <vt:lpstr>1_Office Theme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jorge andrade</dc:creator>
  <cp:lastModifiedBy>SEBASTIAN CHANDIA  GENERAL</cp:lastModifiedBy>
  <cp:revision>3</cp:revision>
  <dcterms:created xsi:type="dcterms:W3CDTF">2023-09-29T20:13:05Z</dcterms:created>
  <dcterms:modified xsi:type="dcterms:W3CDTF">2023-11-07T13:38:24Z</dcterms:modified>
</cp:coreProperties>
</file>